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59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1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6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1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99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22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0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5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2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4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2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7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4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B3E5CD-193E-4D4A-9117-D54B5738483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B0E710-9C62-4C15-8C6C-554DD9C3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29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966" y="444137"/>
            <a:ext cx="9636034" cy="193330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Неделя ответственного отношения к репродуктивному здоровью и здоровой беременности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75" y="2502999"/>
            <a:ext cx="5734593" cy="311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p93.ru/wp-content/uploads/2023/02/pol_za_grudnogo_vskarmlivaniya_new2_page-0001-725x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3" y="351691"/>
            <a:ext cx="6717322" cy="619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2a000001866e22d566743ab91c751235d05f-1521371-fast-image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430823"/>
            <a:ext cx="7596553" cy="599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7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2a000001867282854e520ccafe43774f0d9c-399069-fast-image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0" y="492369"/>
            <a:ext cx="4625122" cy="4870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67754" y="298938"/>
            <a:ext cx="4431322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320"/>
              </a:spcAft>
            </a:pPr>
            <a:r>
              <a:rPr lang="ru-RU" dirty="0"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Одной из составляющих общественного здоровья является здоровье матери и ребенка, в том числе репродуктивное здоровье и здоровая беременность. С целью обеспечения ответственного отношения к репродуктивному здоровью Минздравом России разработан одноименный типовой проект. Задачами проекта “Репродуктивное здоровье” является оценка состояния репродуктивного здоровья у граждан, повышение медицинской грамотности и информированности населения о факторах риска и факторах, способствующих здоровью.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p-kivs.ru/wp-content/uploads/2023/02/%D0%97%D0%9E%D0%96_20.02-26.02_2023_2-1024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47" y="624254"/>
            <a:ext cx="7061566" cy="503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3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ws-service.uralschool.ru/upload/org8122/t167688/images/big/vGu4sbrkPmSvsXkebzE9167688692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91" y="606669"/>
            <a:ext cx="7227277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1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2a000001866ce502c9a738c709c734f2dead-1748490-fast-image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38" y="659423"/>
            <a:ext cx="7570177" cy="5073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9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im-crb.ru/upload/medialibrary/2d9/aswf9dkeg42qxbbd2inyj64e7v0e6hg4/222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60" y="465991"/>
            <a:ext cx="6268548" cy="5425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eft-17.ru/wp-content/uploads/2023/02/Slajd8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38" y="677008"/>
            <a:ext cx="8036169" cy="4979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md74.ru/wp-content/uploads/VLIYANIE-ABORTA-NA-ZDOROVE-ZHENSHHINY-2-1568x11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23" y="1057275"/>
            <a:ext cx="6532685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73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Open Sans</vt:lpstr>
      <vt:lpstr>Times New Roman</vt:lpstr>
      <vt:lpstr>Wingdings 3</vt:lpstr>
      <vt:lpstr>Сектор</vt:lpstr>
      <vt:lpstr>Неделя ответственного отношения к репродуктивному здоровью и здоровой беременности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ответственного отношения к репродуктивному здоровью и здоровой беременности</dc:title>
  <dc:creator>User</dc:creator>
  <cp:lastModifiedBy>User</cp:lastModifiedBy>
  <cp:revision>4</cp:revision>
  <dcterms:created xsi:type="dcterms:W3CDTF">2023-02-21T06:38:07Z</dcterms:created>
  <dcterms:modified xsi:type="dcterms:W3CDTF">2023-02-21T23:07:44Z</dcterms:modified>
</cp:coreProperties>
</file>