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417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656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2129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731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7968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643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19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60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76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00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88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07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652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17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250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79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DB578-7F12-4537-9661-6FB9EF18FAED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FB12BB-7CA4-4956-B1BC-D608CDABA9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15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50548" y="868214"/>
            <a:ext cx="7768473" cy="41549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Неделя</a:t>
            </a:r>
          </a:p>
          <a:p>
            <a:r>
              <a:rPr lang="ru-RU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популяризации</a:t>
            </a:r>
          </a:p>
          <a:p>
            <a:r>
              <a:rPr lang="ru-RU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потребления</a:t>
            </a:r>
          </a:p>
          <a:p>
            <a:r>
              <a:rPr lang="ru-RU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овощей и фруктов</a:t>
            </a:r>
            <a:endParaRPr lang="ru-RU" sz="6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96915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54" y="-17704"/>
            <a:ext cx="9192126" cy="688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28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90" y="101481"/>
            <a:ext cx="9149772" cy="661214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67473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326" y="-10050"/>
            <a:ext cx="6801852" cy="686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90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169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41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77" y="0"/>
            <a:ext cx="96643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46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6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2023-02-16T02:07:35Z</dcterms:created>
  <dcterms:modified xsi:type="dcterms:W3CDTF">2023-02-16T02:54:57Z</dcterms:modified>
</cp:coreProperties>
</file>